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9C56F-0711-4AE7-879C-5474879B75AE}" type="datetimeFigureOut">
              <a:rPr lang="nl-NL" smtClean="0"/>
              <a:t>31-10-2012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CA184-6535-40FE-8D46-7FE9DFF5054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9C56F-0711-4AE7-879C-5474879B75AE}" type="datetimeFigureOut">
              <a:rPr lang="nl-NL" smtClean="0"/>
              <a:t>31-10-2012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CA184-6535-40FE-8D46-7FE9DFF5054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9C56F-0711-4AE7-879C-5474879B75AE}" type="datetimeFigureOut">
              <a:rPr lang="nl-NL" smtClean="0"/>
              <a:t>31-10-2012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CA184-6535-40FE-8D46-7FE9DFF5054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9C56F-0711-4AE7-879C-5474879B75AE}" type="datetimeFigureOut">
              <a:rPr lang="nl-NL" smtClean="0"/>
              <a:t>31-10-2012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CA184-6535-40FE-8D46-7FE9DFF5054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9C56F-0711-4AE7-879C-5474879B75AE}" type="datetimeFigureOut">
              <a:rPr lang="nl-NL" smtClean="0"/>
              <a:t>31-10-2012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CA184-6535-40FE-8D46-7FE9DFF5054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9C56F-0711-4AE7-879C-5474879B75AE}" type="datetimeFigureOut">
              <a:rPr lang="nl-NL" smtClean="0"/>
              <a:t>31-10-2012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CA184-6535-40FE-8D46-7FE9DFF5054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9C56F-0711-4AE7-879C-5474879B75AE}" type="datetimeFigureOut">
              <a:rPr lang="nl-NL" smtClean="0"/>
              <a:t>31-10-2012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CA184-6535-40FE-8D46-7FE9DFF5054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9C56F-0711-4AE7-879C-5474879B75AE}" type="datetimeFigureOut">
              <a:rPr lang="nl-NL" smtClean="0"/>
              <a:t>31-10-2012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CA184-6535-40FE-8D46-7FE9DFF5054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9C56F-0711-4AE7-879C-5474879B75AE}" type="datetimeFigureOut">
              <a:rPr lang="nl-NL" smtClean="0"/>
              <a:t>31-10-2012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CA184-6535-40FE-8D46-7FE9DFF5054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9C56F-0711-4AE7-879C-5474879B75AE}" type="datetimeFigureOut">
              <a:rPr lang="nl-NL" smtClean="0"/>
              <a:t>31-10-2012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CA184-6535-40FE-8D46-7FE9DFF5054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9C56F-0711-4AE7-879C-5474879B75AE}" type="datetimeFigureOut">
              <a:rPr lang="nl-NL" smtClean="0"/>
              <a:t>31-10-2012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CA184-6535-40FE-8D46-7FE9DFF5054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9C56F-0711-4AE7-879C-5474879B75AE}" type="datetimeFigureOut">
              <a:rPr lang="nl-NL" smtClean="0"/>
              <a:t>31-10-2012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CA184-6535-40FE-8D46-7FE9DFF5054B}" type="slidenum">
              <a:rPr lang="nl-NL" smtClean="0"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Aanleg van een terras met flagstones in stabilisatie.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Henri van Son werkt een dag mee bij Smits Sierbestrating uit </a:t>
            </a:r>
            <a:r>
              <a:rPr lang="nl-NL" dirty="0" err="1" smtClean="0"/>
              <a:t>Oisterwijk</a:t>
            </a:r>
            <a:r>
              <a:rPr lang="nl-NL" dirty="0" smtClean="0"/>
              <a:t>.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Doorspitten cement en egaliseren met hark</a:t>
            </a:r>
            <a:endParaRPr lang="nl-NL" dirty="0"/>
          </a:p>
        </p:txBody>
      </p:sp>
      <p:pic>
        <p:nvPicPr>
          <p:cNvPr id="4" name="Tijdelijke aanduiding voor inhoud 3" descr="tras doorspitten en zandbed vla hark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Zandbed afreien</a:t>
            </a:r>
            <a:endParaRPr lang="nl-NL" dirty="0"/>
          </a:p>
        </p:txBody>
      </p:sp>
      <p:pic>
        <p:nvPicPr>
          <p:cNvPr id="4" name="Tijdelijke aanduiding voor inhoud 3" descr="zandbed afrei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Zandbed besproeien om uitharding op gang te brengen</a:t>
            </a:r>
            <a:endParaRPr lang="nl-NL" dirty="0"/>
          </a:p>
        </p:txBody>
      </p:sp>
      <p:pic>
        <p:nvPicPr>
          <p:cNvPr id="4" name="Tijdelijke aanduiding voor inhoud 3" descr="zandbed besproei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Cement strooien op vochtig zandbed voor goede hechting</a:t>
            </a:r>
            <a:endParaRPr lang="nl-NL" dirty="0"/>
          </a:p>
        </p:txBody>
      </p:sp>
      <p:pic>
        <p:nvPicPr>
          <p:cNvPr id="4" name="Tijdelijke aanduiding voor inhoud 3" descr="cement strooi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Onderzijde tegels nat maken voor goede hechting</a:t>
            </a:r>
            <a:endParaRPr lang="nl-NL" dirty="0"/>
          </a:p>
        </p:txBody>
      </p:sp>
      <p:pic>
        <p:nvPicPr>
          <p:cNvPr id="4" name="Tijdelijke aanduiding voor inhoud 3" descr="onderzijde na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Tegels leggen</a:t>
            </a:r>
            <a:endParaRPr lang="nl-NL" dirty="0"/>
          </a:p>
        </p:txBody>
      </p:sp>
      <p:pic>
        <p:nvPicPr>
          <p:cNvPr id="4" name="Tijdelijke aanduiding voor inhoud 3" descr="tegels legg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Onder te dunne tegels komt extra zand/cement en te dikke worden  dieper geslagen…..</a:t>
            </a:r>
            <a:endParaRPr lang="nl-NL" dirty="0"/>
          </a:p>
        </p:txBody>
      </p:sp>
      <p:pic>
        <p:nvPicPr>
          <p:cNvPr id="4" name="Tijdelijke aanduiding voor inhoud 3" descr="P10302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2060848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De hoogte wordt gecontroleerd met de zwarte steen die gebruikt is voor het afreien</a:t>
            </a:r>
            <a:endParaRPr lang="nl-NL" dirty="0"/>
          </a:p>
        </p:txBody>
      </p:sp>
      <p:pic>
        <p:nvPicPr>
          <p:cNvPr id="4" name="Tijdelijke aanduiding voor inhoud 3" descr="hoogteste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2132856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Het is een legpuzzel waarbij de kleine gaten later gevuld worden</a:t>
            </a:r>
            <a:endParaRPr lang="nl-NL" dirty="0"/>
          </a:p>
        </p:txBody>
      </p:sp>
      <p:pic>
        <p:nvPicPr>
          <p:cNvPr id="4" name="Tijdelijke aanduiding voor inhoud 3" descr="legpuzzl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smtClean="0"/>
              <a:t>Kleine stukjes </a:t>
            </a:r>
            <a:r>
              <a:rPr lang="nl-NL" dirty="0" smtClean="0"/>
              <a:t>worden aangebracht met extra cement voor stevigheid</a:t>
            </a:r>
            <a:endParaRPr lang="nl-NL" dirty="0"/>
          </a:p>
        </p:txBody>
      </p:sp>
      <p:pic>
        <p:nvPicPr>
          <p:cNvPr id="4" name="Tijdelijke aanduiding voor inhoud 3" descr="extra cement bij kleine stukj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Flagstones worden gelost.</a:t>
            </a:r>
            <a:endParaRPr lang="nl-NL" dirty="0"/>
          </a:p>
        </p:txBody>
      </p:sp>
      <p:pic>
        <p:nvPicPr>
          <p:cNvPr id="4" name="Tijdelijke aanduiding voor inhoud 3" descr="P10302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P10303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Tegels liggen</a:t>
            </a:r>
            <a:endParaRPr lang="nl-NL" dirty="0"/>
          </a:p>
        </p:txBody>
      </p:sp>
      <p:pic>
        <p:nvPicPr>
          <p:cNvPr id="4" name="Tijdelijke aanduiding voor inhoud 3" descr="tegels ligg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Tegels afborstelen en schoonspuiten</a:t>
            </a:r>
            <a:endParaRPr lang="nl-NL" dirty="0"/>
          </a:p>
        </p:txBody>
      </p:sp>
      <p:pic>
        <p:nvPicPr>
          <p:cNvPr id="4" name="Tijdelijke aanduiding voor inhoud 3" descr="tegelsschoonspuit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Nog niet klaar…..</a:t>
            </a:r>
            <a:endParaRPr lang="nl-NL" dirty="0"/>
          </a:p>
        </p:txBody>
      </p:sp>
      <p:pic>
        <p:nvPicPr>
          <p:cNvPr id="4" name="Tijdelijke aanduiding voor inhoud 3" descr="klaa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sz="2800" dirty="0" smtClean="0"/>
              <a:t>Over een paar dagen als het zandbed uitgehard  is wordt deze bestrating ingevoegd met </a:t>
            </a:r>
            <a:r>
              <a:rPr lang="nl-NL" sz="2800" dirty="0" err="1" smtClean="0"/>
              <a:t>varistone</a:t>
            </a:r>
            <a:r>
              <a:rPr lang="nl-NL" sz="2800" dirty="0" smtClean="0"/>
              <a:t> LM </a:t>
            </a:r>
            <a:r>
              <a:rPr lang="nl-NL" sz="2800" dirty="0" err="1" smtClean="0"/>
              <a:t>Aqua</a:t>
            </a:r>
            <a:r>
              <a:rPr lang="nl-NL" sz="2800" dirty="0" smtClean="0"/>
              <a:t/>
            </a:r>
            <a:br>
              <a:rPr lang="nl-NL" sz="2800" dirty="0" smtClean="0"/>
            </a:br>
            <a:r>
              <a:rPr lang="nl-NL" sz="2800" dirty="0" smtClean="0"/>
              <a:t>dit is een één component  voegmiddel </a:t>
            </a:r>
            <a:endParaRPr lang="nl-NL" sz="2800" dirty="0"/>
          </a:p>
        </p:txBody>
      </p:sp>
      <p:pic>
        <p:nvPicPr>
          <p:cNvPr id="4" name="Tijdelijke aanduiding voor inhoud 3" descr="klaar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1556792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Straatzand 10 cm wordt verdicht.</a:t>
            </a:r>
            <a:endParaRPr lang="nl-NL" dirty="0"/>
          </a:p>
        </p:txBody>
      </p:sp>
      <p:pic>
        <p:nvPicPr>
          <p:cNvPr id="4" name="Tijdelijke aanduiding voor inhoud 3" descr="P10302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Op het straatzand komt nog een laag metselzand 5cm. Deze wordt later ook verdicht</a:t>
            </a:r>
            <a:endParaRPr lang="nl-NL" dirty="0"/>
          </a:p>
        </p:txBody>
      </p:sp>
      <p:pic>
        <p:nvPicPr>
          <p:cNvPr id="4" name="Tijdelijke aanduiding voor inhoud 3" descr="P10302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2060848"/>
            <a:ext cx="5465580" cy="409918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Bandjes stellen</a:t>
            </a:r>
            <a:endParaRPr lang="nl-NL" dirty="0"/>
          </a:p>
        </p:txBody>
      </p:sp>
      <p:pic>
        <p:nvPicPr>
          <p:cNvPr id="5" name="Tijdelijke aanduiding voor inhoud 4" descr="P10302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Metselzand wordt verdicht met trilplaat…….</a:t>
            </a:r>
            <a:endParaRPr lang="nl-NL" dirty="0"/>
          </a:p>
        </p:txBody>
      </p:sp>
      <p:pic>
        <p:nvPicPr>
          <p:cNvPr id="5" name="Tijdelijke aanduiding voor inhoud 4" descr="P10302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…en met handstamper</a:t>
            </a:r>
            <a:endParaRPr lang="nl-NL" dirty="0"/>
          </a:p>
        </p:txBody>
      </p:sp>
      <p:pic>
        <p:nvPicPr>
          <p:cNvPr id="4" name="Tijdelijke aanduiding voor inhoud 3" descr="extra verdichten waar trilplaat niet kom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Trascement wordt opgebracht en doorgespit</a:t>
            </a:r>
            <a:endParaRPr lang="nl-NL" dirty="0"/>
          </a:p>
        </p:txBody>
      </p:sp>
      <p:pic>
        <p:nvPicPr>
          <p:cNvPr id="4" name="Tijdelijke aanduiding voor inhoud 3" descr="trascament opbrengen en doorspitt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Hoogte uitzetten in het zandbed</a:t>
            </a:r>
            <a:endParaRPr lang="nl-NL" dirty="0"/>
          </a:p>
        </p:txBody>
      </p:sp>
      <p:pic>
        <p:nvPicPr>
          <p:cNvPr id="4" name="Tijdelijke aanduiding voor inhoud 3" descr="hoogte uitzetten in zandb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177</Words>
  <Application>Microsoft Office PowerPoint</Application>
  <PresentationFormat>Diavoorstelling (4:3)</PresentationFormat>
  <Paragraphs>24</Paragraphs>
  <Slides>24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25" baseType="lpstr">
      <vt:lpstr>Office-thema</vt:lpstr>
      <vt:lpstr>Aanleg van een terras met flagstones in stabilisatie.</vt:lpstr>
      <vt:lpstr>Flagstones worden gelost.</vt:lpstr>
      <vt:lpstr>Straatzand 10 cm wordt verdicht.</vt:lpstr>
      <vt:lpstr>Op het straatzand komt nog een laag metselzand 5cm. Deze wordt later ook verdicht</vt:lpstr>
      <vt:lpstr>Bandjes stellen</vt:lpstr>
      <vt:lpstr>Metselzand wordt verdicht met trilplaat…….</vt:lpstr>
      <vt:lpstr>…en met handstamper</vt:lpstr>
      <vt:lpstr>Trascement wordt opgebracht en doorgespit</vt:lpstr>
      <vt:lpstr>Hoogte uitzetten in het zandbed</vt:lpstr>
      <vt:lpstr>Doorspitten cement en egaliseren met hark</vt:lpstr>
      <vt:lpstr>Zandbed afreien</vt:lpstr>
      <vt:lpstr>Zandbed besproeien om uitharding op gang te brengen</vt:lpstr>
      <vt:lpstr>Cement strooien op vochtig zandbed voor goede hechting</vt:lpstr>
      <vt:lpstr>Onderzijde tegels nat maken voor goede hechting</vt:lpstr>
      <vt:lpstr>Tegels leggen</vt:lpstr>
      <vt:lpstr>Onder te dunne tegels komt extra zand/cement en te dikke worden  dieper geslagen…..</vt:lpstr>
      <vt:lpstr>De hoogte wordt gecontroleerd met de zwarte steen die gebruikt is voor het afreien</vt:lpstr>
      <vt:lpstr>Het is een legpuzzel waarbij de kleine gaten later gevuld worden</vt:lpstr>
      <vt:lpstr>Kleine stukjes worden aangebracht met extra cement voor stevigheid</vt:lpstr>
      <vt:lpstr>Dia 20</vt:lpstr>
      <vt:lpstr>Tegels liggen</vt:lpstr>
      <vt:lpstr>Tegels afborstelen en schoonspuiten</vt:lpstr>
      <vt:lpstr>Nog niet klaar…..</vt:lpstr>
      <vt:lpstr>Over een paar dagen als het zandbed uitgehard  is wordt deze bestrating ingevoegd met varistone LM Aqua dit is een één component  voegmiddel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Aanleg van een terras met flagstones in stabilisatie.</dc:title>
  <dc:creator>Eigenaar</dc:creator>
  <cp:lastModifiedBy>Eigenaar</cp:lastModifiedBy>
  <cp:revision>6</cp:revision>
  <dcterms:created xsi:type="dcterms:W3CDTF">2012-10-31T17:02:06Z</dcterms:created>
  <dcterms:modified xsi:type="dcterms:W3CDTF">2012-10-31T18:00:03Z</dcterms:modified>
</cp:coreProperties>
</file>